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337" r:id="rId2"/>
    <p:sldId id="326" r:id="rId3"/>
    <p:sldId id="327" r:id="rId4"/>
    <p:sldId id="328" r:id="rId5"/>
    <p:sldId id="329" r:id="rId6"/>
    <p:sldId id="336" r:id="rId7"/>
    <p:sldId id="324" r:id="rId8"/>
    <p:sldId id="325" r:id="rId9"/>
    <p:sldId id="331" r:id="rId10"/>
    <p:sldId id="330" r:id="rId11"/>
    <p:sldId id="321" r:id="rId12"/>
    <p:sldId id="348" r:id="rId13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EEPING BEAUTY" id="{4929DED4-3FC2-46CA-B4D6-DCDB92786B71}">
          <p14:sldIdLst>
            <p14:sldId id="337"/>
            <p14:sldId id="326"/>
            <p14:sldId id="327"/>
            <p14:sldId id="328"/>
            <p14:sldId id="329"/>
          </p14:sldIdLst>
        </p14:section>
        <p14:section name="DON QUIXOTE" id="{E0294CAD-AC55-46BB-AF73-ABDC1E8E1ECF}">
          <p14:sldIdLst>
            <p14:sldId id="336"/>
            <p14:sldId id="324"/>
            <p14:sldId id="325"/>
          </p14:sldIdLst>
        </p14:section>
        <p14:section name="Logo" id="{C2393733-B2F8-4651-9095-C8D33EE2F486}">
          <p14:sldIdLst>
            <p14:sldId id="331"/>
            <p14:sldId id="330"/>
            <p14:sldId id="321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702" y="9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lide1">
            <a:extLst>
              <a:ext uri="{FF2B5EF4-FFF2-40B4-BE49-F238E27FC236}">
                <a16:creationId xmlns:a16="http://schemas.microsoft.com/office/drawing/2014/main" id="{A86ACDBC-0B6D-7C50-F950-1C1BC4E8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906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FDFB83D-4189-D47F-4262-67D1C8EC3E6C}"/>
              </a:ext>
            </a:extLst>
          </p:cNvPr>
          <p:cNvSpPr txBox="1"/>
          <p:nvPr/>
        </p:nvSpPr>
        <p:spPr>
          <a:xfrm>
            <a:off x="109348" y="952500"/>
            <a:ext cx="5029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000000"/>
                </a:solidFill>
                <a:effectLst/>
                <a:latin typeface="Futura PT W01 Light"/>
              </a:rPr>
              <a:t>SLEEPING BEAUTY</a:t>
            </a:r>
          </a:p>
        </p:txBody>
      </p:sp>
      <p:pic>
        <p:nvPicPr>
          <p:cNvPr id="2" name="Grafik 1" descr="Ein Bild, das Text enthält.&#10;&#10;Automatisch generierte Beschreibung">
            <a:extLst>
              <a:ext uri="{FF2B5EF4-FFF2-40B4-BE49-F238E27FC236}">
                <a16:creationId xmlns:a16="http://schemas.microsoft.com/office/drawing/2014/main" id="{8A4850C3-7CCD-17D7-D160-9BB6E4A24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14" y="5932714"/>
            <a:ext cx="1915886" cy="9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93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170A291-3ADB-908F-7E9C-85DE84721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46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1F1C53-C10D-5C45-E8ED-1DC6B8E82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95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350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Baum, draußen, Schnee enthält.&#10;&#10;Automatisch generierte Beschreibung">
            <a:extLst>
              <a:ext uri="{FF2B5EF4-FFF2-40B4-BE49-F238E27FC236}">
                <a16:creationId xmlns:a16="http://schemas.microsoft.com/office/drawing/2014/main" id="{FE5FC30A-4044-79B7-7184-B0459457D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8" b="-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drinnen, Person, Sport, Tänzer enthält.&#10;&#10;Automatisch generierte Beschreibung">
            <a:extLst>
              <a:ext uri="{FF2B5EF4-FFF2-40B4-BE49-F238E27FC236}">
                <a16:creationId xmlns:a16="http://schemas.microsoft.com/office/drawing/2014/main" id="{59C05541-CCB1-0338-0691-AB8ADB71CA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hase, Szene enthält.&#10;&#10;Automatisch generierte Beschreibung">
            <a:extLst>
              <a:ext uri="{FF2B5EF4-FFF2-40B4-BE49-F238E27FC236}">
                <a16:creationId xmlns:a16="http://schemas.microsoft.com/office/drawing/2014/main" id="{7BE3B1B4-D892-8F65-E72D-30985B36B7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Sport enthält.&#10;&#10;Automatisch generierte Beschreibung">
            <a:extLst>
              <a:ext uri="{FF2B5EF4-FFF2-40B4-BE49-F238E27FC236}">
                <a16:creationId xmlns:a16="http://schemas.microsoft.com/office/drawing/2014/main" id="{462CF00A-0E90-1909-0D9C-02CBD28603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5680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port, Person, Tänzer, draußen enthält.&#10;&#10;Automatisch generierte Beschreibung">
            <a:extLst>
              <a:ext uri="{FF2B5EF4-FFF2-40B4-BE49-F238E27FC236}">
                <a16:creationId xmlns:a16="http://schemas.microsoft.com/office/drawing/2014/main" id="{52EBC1BD-3986-DC66-E5D5-67EFC97D0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9" r="-2" b="7621"/>
          <a:stretch/>
        </p:blipFill>
        <p:spPr>
          <a:xfrm>
            <a:off x="20" y="10"/>
            <a:ext cx="5862493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3" name="Grafik 2" descr="Ein Bild, das Sport, Person, Tänzer enthält.&#10;&#10;Automatisch generierte Beschreibung">
            <a:extLst>
              <a:ext uri="{FF2B5EF4-FFF2-40B4-BE49-F238E27FC236}">
                <a16:creationId xmlns:a16="http://schemas.microsoft.com/office/drawing/2014/main" id="{03C75B34-8E9F-1F2C-D5E8-05C7B0A02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ausgestaltet, festlegen, Möbel, Altar enthält.&#10;&#10;Automatisch generierte Beschreibung">
            <a:extLst>
              <a:ext uri="{FF2B5EF4-FFF2-40B4-BE49-F238E27FC236}">
                <a16:creationId xmlns:a16="http://schemas.microsoft.com/office/drawing/2014/main" id="{67A796F6-6C2B-9CE8-3248-9E54E1436A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8" r="-2" b="1213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C5B0C09-FADE-3C59-7461-F71204A6B9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33" b="2"/>
          <a:stretch/>
        </p:blipFill>
        <p:spPr>
          <a:xfrm>
            <a:off x="20" y="3106464"/>
            <a:ext cx="5045242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5023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port, Tänzer, Person, angezogen enthält.&#10;&#10;Automatisch generierte Beschreibung">
            <a:extLst>
              <a:ext uri="{FF2B5EF4-FFF2-40B4-BE49-F238E27FC236}">
                <a16:creationId xmlns:a16="http://schemas.microsoft.com/office/drawing/2014/main" id="{B1A9E19F-F72F-BA7A-457C-1170E2D28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846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Sport, Tänzer, Person enthält.&#10;&#10;Automatisch generierte Beschreibung">
            <a:extLst>
              <a:ext uri="{FF2B5EF4-FFF2-40B4-BE49-F238E27FC236}">
                <a16:creationId xmlns:a16="http://schemas.microsoft.com/office/drawing/2014/main" id="{5598641C-B92F-A2EA-9F12-BB7AAAC1D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, Sport, drinnen, Mädchen enthält.&#10;&#10;Automatisch generierte Beschreibung">
            <a:extLst>
              <a:ext uri="{FF2B5EF4-FFF2-40B4-BE49-F238E27FC236}">
                <a16:creationId xmlns:a16="http://schemas.microsoft.com/office/drawing/2014/main" id="{36442D66-8036-CC02-4D7E-5A6749042D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3752B03-5652-B441-D374-A145AF11C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5" r="2" b="6351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2605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port, Person, Tänzer enthält.&#10;&#10;Automatisch generierte Beschreibung">
            <a:extLst>
              <a:ext uri="{FF2B5EF4-FFF2-40B4-BE49-F238E27FC236}">
                <a16:creationId xmlns:a16="http://schemas.microsoft.com/office/drawing/2014/main" id="{8A5404F2-59F6-D497-2BA7-2403AB5544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846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Tänzer, Person, draußen, Sport enthält.&#10;&#10;Automatisch generierte Beschreibung">
            <a:extLst>
              <a:ext uri="{FF2B5EF4-FFF2-40B4-BE49-F238E27FC236}">
                <a16:creationId xmlns:a16="http://schemas.microsoft.com/office/drawing/2014/main" id="{A724A3C1-7277-E727-08CC-5691A1EA9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änzer enthält.&#10;&#10;Automatisch generierte Beschreibung">
            <a:extLst>
              <a:ext uri="{FF2B5EF4-FFF2-40B4-BE49-F238E27FC236}">
                <a16:creationId xmlns:a16="http://schemas.microsoft.com/office/drawing/2014/main" id="{9C665895-BE56-10EC-DBC6-CFAEA736A5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" r="2059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Altar, Andachtsstätte, ausgestaltet, Menge enthält.&#10;&#10;Automatisch generierte Beschreibung">
            <a:extLst>
              <a:ext uri="{FF2B5EF4-FFF2-40B4-BE49-F238E27FC236}">
                <a16:creationId xmlns:a16="http://schemas.microsoft.com/office/drawing/2014/main" id="{CD5DC13E-86A5-A2C9-634D-93B1798DDA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7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295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webe enthält.&#10;&#10;Automatisch generierte Beschreibung">
            <a:extLst>
              <a:ext uri="{FF2B5EF4-FFF2-40B4-BE49-F238E27FC236}">
                <a16:creationId xmlns:a16="http://schemas.microsoft.com/office/drawing/2014/main" id="{EA07C4C0-B417-9F09-6328-9AA7E15A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906000" cy="4953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35FD81F-296E-5130-79A5-FDA8A48FC549}"/>
              </a:ext>
            </a:extLst>
          </p:cNvPr>
          <p:cNvSpPr txBox="1"/>
          <p:nvPr/>
        </p:nvSpPr>
        <p:spPr>
          <a:xfrm>
            <a:off x="0" y="1030051"/>
            <a:ext cx="495477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000000"/>
                </a:solidFill>
                <a:effectLst/>
                <a:latin typeface="Futura PT W01 Light"/>
              </a:rPr>
              <a:t>DON QUIXOTE</a:t>
            </a:r>
          </a:p>
        </p:txBody>
      </p:sp>
      <p:pic>
        <p:nvPicPr>
          <p:cNvPr id="2" name="Grafik 1" descr="Ein Bild, das Text enthält.&#10;&#10;Automatisch generierte Beschreibung">
            <a:extLst>
              <a:ext uri="{FF2B5EF4-FFF2-40B4-BE49-F238E27FC236}">
                <a16:creationId xmlns:a16="http://schemas.microsoft.com/office/drawing/2014/main" id="{CC8B2F85-3128-7C55-4B95-3EF782AFF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14" y="5932714"/>
            <a:ext cx="1915886" cy="9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5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änzer, Phase enthält.&#10;&#10;Automatisch generierte Beschreibung">
            <a:extLst>
              <a:ext uri="{FF2B5EF4-FFF2-40B4-BE49-F238E27FC236}">
                <a16:creationId xmlns:a16="http://schemas.microsoft.com/office/drawing/2014/main" id="{C68BAC4A-3D6C-24A7-C110-023724F7C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Baum enthält.&#10;&#10;Automatisch generierte Beschreibung">
            <a:extLst>
              <a:ext uri="{FF2B5EF4-FFF2-40B4-BE49-F238E27FC236}">
                <a16:creationId xmlns:a16="http://schemas.microsoft.com/office/drawing/2014/main" id="{7D0BF477-EB74-4558-D77D-EB58E3EA8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6" r="-2" b="11413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Sport, Tänzer, Person enthält.&#10;&#10;Automatisch generierte Beschreibung">
            <a:extLst>
              <a:ext uri="{FF2B5EF4-FFF2-40B4-BE49-F238E27FC236}">
                <a16:creationId xmlns:a16="http://schemas.microsoft.com/office/drawing/2014/main" id="{C007EDE5-7CB0-BACF-DB4F-1E16F165D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6" r="26287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1792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531E284F-06D3-95EE-8497-510990A49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Person, Phase, Szene, blau enthält.&#10;&#10;Automatisch generierte Beschreibung">
            <a:extLst>
              <a:ext uri="{FF2B5EF4-FFF2-40B4-BE49-F238E27FC236}">
                <a16:creationId xmlns:a16="http://schemas.microsoft.com/office/drawing/2014/main" id="{2358FD70-FAD0-EE4F-1821-08F4536DC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3" r="-2" b="2375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Sport, Tänzer, Person, angezogen enthält.&#10;&#10;Automatisch generierte Beschreibung">
            <a:extLst>
              <a:ext uri="{FF2B5EF4-FFF2-40B4-BE49-F238E27FC236}">
                <a16:creationId xmlns:a16="http://schemas.microsoft.com/office/drawing/2014/main" id="{17B95345-7D06-ABE8-032F-6D152897DF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0" r="5083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7502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1C4983E-75AE-5174-D6AB-65E2D12BC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27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</Words>
  <Application>Microsoft Office PowerPoint</Application>
  <PresentationFormat>A4-Papier (210 x 297 mm)</PresentationFormat>
  <Paragraphs>2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Futura PT W01 Light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139</cp:revision>
  <cp:lastPrinted>2022-12-28T07:38:01Z</cp:lastPrinted>
  <dcterms:created xsi:type="dcterms:W3CDTF">2022-11-07T20:45:57Z</dcterms:created>
  <dcterms:modified xsi:type="dcterms:W3CDTF">2023-02-24T21:23:13Z</dcterms:modified>
</cp:coreProperties>
</file>